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8"/>
  </p:notesMasterIdLst>
  <p:handoutMasterIdLst>
    <p:handoutMasterId r:id="rId9"/>
  </p:handoutMasterIdLst>
  <p:sldIdLst>
    <p:sldId id="256" r:id="rId5"/>
    <p:sldId id="345" r:id="rId6"/>
    <p:sldId id="274" r:id="rId7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831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11-1-2021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2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Stoffen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380709"/>
            <a:ext cx="3217538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Test Jezelf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Picture 4" descr="Afbeeldingsresultaat voor bel staa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4" t="9870" r="29081" b="12773"/>
          <a:stretch/>
        </p:blipFill>
        <p:spPr bwMode="auto">
          <a:xfrm>
            <a:off x="4994397" y="2439977"/>
            <a:ext cx="2385916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5"/>
          <a:srcRect l="1191" r="43590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  <a:ln w="19050">
            <a:noFill/>
          </a:ln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l="15077" t="5217" r="64975" b="1859"/>
          <a:stretch/>
        </p:blipFill>
        <p:spPr>
          <a:xfrm>
            <a:off x="1" y="2439977"/>
            <a:ext cx="1619672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H2: Test jezelf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ym typeface="Wingdings" panose="05000000000000000000" pitchFamily="2" charset="2"/>
              </a:rPr>
              <a:t>Even testen..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Maak de opdrachten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Test jezelf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Digitaal (</a:t>
            </a:r>
            <a:r>
              <a:rPr lang="nl-NL" i="1" dirty="0" err="1">
                <a:solidFill>
                  <a:srgbClr val="8FAA32"/>
                </a:solidFill>
                <a:sym typeface="Wingdings" panose="05000000000000000000" pitchFamily="2" charset="2"/>
              </a:rPr>
              <a:t>Mijn.Clusius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  ELO  Nova):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Test jezelf van paragraaf 1, 2,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3 en </a:t>
            </a: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4 </a:t>
            </a:r>
            <a:r>
              <a:rPr lang="nl-NL" i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hoofdstuk 2 ‘Stoffen’</a:t>
            </a:r>
            <a:endParaRPr lang="nl-NL" i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nl-NL" i="1" dirty="0">
                <a:solidFill>
                  <a:srgbClr val="8FAA32"/>
                </a:solidFill>
                <a:sym typeface="Wingdings" panose="05000000000000000000" pitchFamily="2" charset="2"/>
              </a:rPr>
              <a:t>Verder oefenen in je boek: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nl-NL" i="1" dirty="0" smtClean="0">
                <a:solidFill>
                  <a:srgbClr val="8FAA32"/>
                </a:solidFill>
              </a:rPr>
              <a:t>Test </a:t>
            </a:r>
            <a:r>
              <a:rPr lang="nl-NL" i="1" dirty="0">
                <a:solidFill>
                  <a:srgbClr val="8FAA32"/>
                </a:solidFill>
              </a:rPr>
              <a:t>Jezelf (blz. </a:t>
            </a:r>
            <a:r>
              <a:rPr lang="nl-NL" i="1" dirty="0" smtClean="0">
                <a:solidFill>
                  <a:srgbClr val="8FAA32"/>
                </a:solidFill>
              </a:rPr>
              <a:t>37 </a:t>
            </a:r>
            <a:r>
              <a:rPr lang="nl-NL" i="1" dirty="0">
                <a:solidFill>
                  <a:srgbClr val="8FAA32"/>
                </a:solidFill>
              </a:rPr>
              <a:t>t/m </a:t>
            </a:r>
            <a:r>
              <a:rPr lang="nl-NL" i="1" dirty="0" smtClean="0">
                <a:solidFill>
                  <a:srgbClr val="8FAA32"/>
                </a:solidFill>
              </a:rPr>
              <a:t>41)</a:t>
            </a:r>
            <a:endParaRPr lang="nl-NL" i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1026" name="Picture 2" descr="Afbeeldingsresultaat voor test jeze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908" y="3645024"/>
            <a:ext cx="3433564" cy="343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2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345893EE1534FADBA7A8F7DA80D3B" ma:contentTypeVersion="13" ma:contentTypeDescription="Create a new document." ma:contentTypeScope="" ma:versionID="a51fa4c89ba03dc407c0320b74f56315">
  <xsd:schema xmlns:xsd="http://www.w3.org/2001/XMLSchema" xmlns:xs="http://www.w3.org/2001/XMLSchema" xmlns:p="http://schemas.microsoft.com/office/2006/metadata/properties" xmlns:ns3="17b2f04a-99da-42bd-8a2c-ba7cf8a94619" xmlns:ns4="03fdecb2-fae2-405a-84f3-94e5184406df" targetNamespace="http://schemas.microsoft.com/office/2006/metadata/properties" ma:root="true" ma:fieldsID="4dc73a910da96c7e83557d001362f04f" ns3:_="" ns4:_="">
    <xsd:import namespace="17b2f04a-99da-42bd-8a2c-ba7cf8a94619"/>
    <xsd:import namespace="03fdecb2-fae2-405a-84f3-94e5184406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f04a-99da-42bd-8a2c-ba7cf8a94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decb2-fae2-405a-84f3-94e518440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47BFDD-041B-4797-97DF-CF20C7E07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2f04a-99da-42bd-8a2c-ba7cf8a94619"/>
    <ds:schemaRef ds:uri="03fdecb2-fae2-405a-84f3-94e518440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764BB6-7766-484D-AC79-0425ECDD13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DACE22-7AFA-4510-A439-959EE52D5BEB}">
  <ds:schemaRefs>
    <ds:schemaRef ds:uri="17b2f04a-99da-42bd-8a2c-ba7cf8a9461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3fdecb2-fae2-405a-84f3-94e5184406df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5406</TotalTime>
  <Words>104</Words>
  <Application>Microsoft Office PowerPoint</Application>
  <PresentationFormat>Diavoorstelling (4:3)</PresentationFormat>
  <Paragraphs>21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2 Stoffen</vt:lpstr>
      <vt:lpstr>H2: Test jezelf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318</cp:revision>
  <cp:lastPrinted>2015-01-10T16:11:12Z</cp:lastPrinted>
  <dcterms:created xsi:type="dcterms:W3CDTF">2014-09-23T08:37:22Z</dcterms:created>
  <dcterms:modified xsi:type="dcterms:W3CDTF">2021-01-11T13:29:47Z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0x010100E0E345893EE1534FADBA7A8F7DA80D3B</vt:lpwstr>
  </property>
</Properties>
</file>