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8"/>
  </p:notesMasterIdLst>
  <p:handoutMasterIdLst>
    <p:handoutMasterId r:id="rId9"/>
  </p:handoutMasterIdLst>
  <p:sldIdLst>
    <p:sldId id="256" r:id="rId5"/>
    <p:sldId id="345" r:id="rId6"/>
    <p:sldId id="274" r:id="rId7"/>
  </p:sldIdLst>
  <p:sldSz cx="9144000" cy="6858000" type="screen4x3"/>
  <p:notesSz cx="9996488" cy="686435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AA32"/>
    <a:srgbClr val="FF0066"/>
    <a:srgbClr val="76B531"/>
    <a:srgbClr val="8EC83E"/>
    <a:srgbClr val="97BE0D"/>
    <a:srgbClr val="A4C139"/>
    <a:srgbClr val="9AB535"/>
    <a:srgbClr val="A1BE38"/>
    <a:srgbClr val="7BB2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84164" autoAdjust="0"/>
  </p:normalViewPr>
  <p:slideViewPr>
    <p:cSldViewPr>
      <p:cViewPr varScale="1">
        <p:scale>
          <a:sx n="74" d="100"/>
          <a:sy n="74" d="100"/>
        </p:scale>
        <p:origin x="171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5D53D48D-6CDE-424D-92FA-58107FA4187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703735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l">
              <a:defRPr sz="1300"/>
            </a:lvl1pPr>
          </a:lstStyle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5662363" y="1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/>
          <a:lstStyle>
            <a:lvl1pPr algn="r">
              <a:defRPr sz="1300"/>
            </a:lvl1pPr>
          </a:lstStyle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281363" y="514350"/>
            <a:ext cx="3433762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341" tIns="48171" rIns="96341" bIns="48171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999649" y="3260566"/>
            <a:ext cx="7997190" cy="3088958"/>
          </a:xfrm>
          <a:prstGeom prst="rect">
            <a:avLst/>
          </a:prstGeom>
        </p:spPr>
        <p:txBody>
          <a:bodyPr vert="horz" lIns="96341" tIns="48171" rIns="96341" bIns="48171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l">
              <a:defRPr sz="1300"/>
            </a:lvl1pPr>
          </a:lstStyle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5662363" y="6519942"/>
            <a:ext cx="4331812" cy="343217"/>
          </a:xfrm>
          <a:prstGeom prst="rect">
            <a:avLst/>
          </a:prstGeom>
        </p:spPr>
        <p:txBody>
          <a:bodyPr vert="horz" lIns="96341" tIns="48171" rIns="96341" bIns="48171" rtlCol="0" anchor="b"/>
          <a:lstStyle>
            <a:lvl1pPr algn="r">
              <a:defRPr sz="1300"/>
            </a:lvl1pPr>
          </a:lstStyle>
          <a:p>
            <a:fld id="{8357C7E2-668F-4C86-9037-86EF8C098E63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914637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63412"/>
            <a:endParaRPr lang="nl-NL" sz="1300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1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0615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2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1831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8" name="Tijdelijke aanduiding voor datum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nl-NL" smtClean="0"/>
              <a:t>08-12-2014</a:t>
            </a:r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Klas 4P2</a:t>
            </a:r>
            <a:endParaRPr lang="nl-NL"/>
          </a:p>
        </p:txBody>
      </p:sp>
      <p:sp>
        <p:nvSpPr>
          <p:cNvPr id="10" name="Tijdelijke aanduiding voor dianumm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7C7E2-668F-4C86-9037-86EF8C098E63}" type="slidenum">
              <a:rPr lang="nl-NL" smtClean="0"/>
              <a:pPr/>
              <a:t>3</a:t>
            </a:fld>
            <a:endParaRPr lang="nl-NL"/>
          </a:p>
        </p:txBody>
      </p:sp>
      <p:sp>
        <p:nvSpPr>
          <p:cNvPr id="11" name="Tijdelijke aanduiding voor koptekst 10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Leersituaties met ADSL: 'Plant &amp; dier in de winter'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48144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33036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10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7475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33063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47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7701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6483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167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1851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2897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9294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3189-9521-40DA-95B7-3886042B25D8}" type="datetimeFigureOut">
              <a:rPr lang="nl-NL" smtClean="0"/>
              <a:pPr/>
              <a:t>11-1-2021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02B37-415A-48D6-966C-20C1F5D0136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26523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1691680" y="-8679"/>
            <a:ext cx="3217538" cy="5904656"/>
          </a:xfrm>
          <a:prstGeom prst="rect">
            <a:avLst/>
          </a:prstGeom>
          <a:solidFill>
            <a:srgbClr val="97BE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91680" y="4167607"/>
            <a:ext cx="3217538" cy="1163468"/>
          </a:xfrm>
        </p:spPr>
        <p:txBody>
          <a:bodyPr>
            <a:noAutofit/>
          </a:bodyPr>
          <a:lstStyle/>
          <a:p>
            <a:pPr algn="l"/>
            <a:r>
              <a:rPr lang="nl-NL" sz="3600" b="1" dirty="0" smtClean="0">
                <a:solidFill>
                  <a:schemeClr val="bg1"/>
                </a:solidFill>
              </a:rPr>
              <a:t>Hoofdstuk 2</a:t>
            </a:r>
            <a:br>
              <a:rPr lang="nl-NL" sz="3600" b="1" dirty="0" smtClean="0">
                <a:solidFill>
                  <a:schemeClr val="bg1"/>
                </a:solidFill>
              </a:rPr>
            </a:br>
            <a:r>
              <a:rPr lang="nl-NL" sz="2800" b="1" dirty="0" smtClean="0">
                <a:solidFill>
                  <a:schemeClr val="bg1"/>
                </a:solidFill>
              </a:rPr>
              <a:t>Stoffen</a:t>
            </a:r>
            <a:endParaRPr lang="nl-NL" sz="2800" b="1" dirty="0">
              <a:solidFill>
                <a:schemeClr val="bg1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691680" y="5380709"/>
            <a:ext cx="3217538" cy="496563"/>
          </a:xfrm>
        </p:spPr>
        <p:txBody>
          <a:bodyPr>
            <a:noAutofit/>
          </a:bodyPr>
          <a:lstStyle/>
          <a:p>
            <a:pPr algn="l"/>
            <a:r>
              <a:rPr lang="nl-NL" sz="2400" dirty="0" smtClean="0">
                <a:solidFill>
                  <a:schemeClr val="bg1"/>
                </a:solidFill>
              </a:rPr>
              <a:t>Test Jezelf</a:t>
            </a:r>
            <a:endParaRPr lang="nl-NL" sz="2800" dirty="0">
              <a:solidFill>
                <a:schemeClr val="bg1"/>
              </a:solidFill>
            </a:endParaRPr>
          </a:p>
        </p:txBody>
      </p:sp>
      <p:pic>
        <p:nvPicPr>
          <p:cNvPr id="13" name="Afbeelding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8795" y="6095701"/>
            <a:ext cx="2415205" cy="762299"/>
          </a:xfrm>
          <a:prstGeom prst="rect">
            <a:avLst/>
          </a:prstGeom>
        </p:spPr>
      </p:pic>
      <p:pic>
        <p:nvPicPr>
          <p:cNvPr id="9" name="Picture 4" descr="Afbeeldingsresultaat voor bel staal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14" t="9870" r="29081" b="12773"/>
          <a:stretch/>
        </p:blipFill>
        <p:spPr bwMode="auto">
          <a:xfrm>
            <a:off x="4994397" y="2439977"/>
            <a:ext cx="2385916" cy="34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5"/>
          <a:srcRect l="1191" r="43590"/>
          <a:stretch/>
        </p:blipFill>
        <p:spPr>
          <a:xfrm>
            <a:off x="7452320" y="2439977"/>
            <a:ext cx="1691680" cy="3456000"/>
          </a:xfrm>
          <a:prstGeom prst="rect">
            <a:avLst/>
          </a:prstGeom>
          <a:ln w="19050">
            <a:noFill/>
          </a:ln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6"/>
          <a:srcRect l="15077" t="5217" r="64975" b="1859"/>
          <a:stretch/>
        </p:blipFill>
        <p:spPr>
          <a:xfrm>
            <a:off x="1" y="2439977"/>
            <a:ext cx="1619672" cy="34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51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H2: Test jezelf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>
                <a:sym typeface="Wingdings" panose="05000000000000000000" pitchFamily="2" charset="2"/>
              </a:rPr>
              <a:t>Even testen..</a:t>
            </a:r>
          </a:p>
          <a:p>
            <a:r>
              <a:rPr lang="nl-NL" dirty="0" smtClean="0">
                <a:sym typeface="Wingdings" panose="05000000000000000000" pitchFamily="2" charset="2"/>
              </a:rPr>
              <a:t>Maak de opdrachten van de </a:t>
            </a:r>
            <a:r>
              <a:rPr lang="nl-NL" b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Test jezelf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Digitaal (</a:t>
            </a:r>
            <a:r>
              <a:rPr lang="nl-NL" i="1" dirty="0" err="1">
                <a:solidFill>
                  <a:srgbClr val="8FAA32"/>
                </a:solidFill>
                <a:sym typeface="Wingdings" panose="05000000000000000000" pitchFamily="2" charset="2"/>
              </a:rPr>
              <a:t>Mijn.Clusius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  ELO  Nova):</a:t>
            </a: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Test jezelf van paragraaf 1, 2,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3 en </a:t>
            </a: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4 </a:t>
            </a:r>
            <a:r>
              <a:rPr lang="nl-NL" i="1" dirty="0" smtClean="0">
                <a:solidFill>
                  <a:srgbClr val="8FAA32"/>
                </a:solidFill>
                <a:sym typeface="Wingdings" panose="05000000000000000000" pitchFamily="2" charset="2"/>
              </a:rPr>
              <a:t>hoofdstuk 2 ‘Stoffen’</a:t>
            </a:r>
            <a:endParaRPr lang="nl-NL" i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1">
              <a:buFont typeface="Wingdings" panose="05000000000000000000" pitchFamily="2" charset="2"/>
              <a:buChar char="ü"/>
            </a:pPr>
            <a:r>
              <a:rPr lang="nl-NL" i="1" dirty="0">
                <a:solidFill>
                  <a:srgbClr val="8FAA32"/>
                </a:solidFill>
                <a:sym typeface="Wingdings" panose="05000000000000000000" pitchFamily="2" charset="2"/>
              </a:rPr>
              <a:t>Verder oefenen in je boek:</a:t>
            </a:r>
            <a:endParaRPr lang="nl-NL" b="1" dirty="0">
              <a:solidFill>
                <a:srgbClr val="8FAA32"/>
              </a:solidFill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ü"/>
            </a:pPr>
            <a:r>
              <a:rPr lang="nl-NL" i="1" dirty="0" smtClean="0">
                <a:solidFill>
                  <a:srgbClr val="8FAA32"/>
                </a:solidFill>
              </a:rPr>
              <a:t>Test </a:t>
            </a:r>
            <a:r>
              <a:rPr lang="nl-NL" i="1" dirty="0">
                <a:solidFill>
                  <a:srgbClr val="8FAA32"/>
                </a:solidFill>
              </a:rPr>
              <a:t>Jezelf (blz. </a:t>
            </a:r>
            <a:r>
              <a:rPr lang="nl-NL" i="1" dirty="0" smtClean="0">
                <a:solidFill>
                  <a:srgbClr val="8FAA32"/>
                </a:solidFill>
              </a:rPr>
              <a:t>37 </a:t>
            </a:r>
            <a:r>
              <a:rPr lang="nl-NL" i="1" dirty="0">
                <a:solidFill>
                  <a:srgbClr val="8FAA32"/>
                </a:solidFill>
              </a:rPr>
              <a:t>t/m </a:t>
            </a:r>
            <a:r>
              <a:rPr lang="nl-NL" i="1" dirty="0" smtClean="0">
                <a:solidFill>
                  <a:srgbClr val="8FAA32"/>
                </a:solidFill>
              </a:rPr>
              <a:t>41)</a:t>
            </a:r>
            <a:endParaRPr lang="nl-NL" i="1" dirty="0" smtClean="0">
              <a:solidFill>
                <a:srgbClr val="8FAA32"/>
              </a:solidFill>
              <a:sym typeface="Wingdings" panose="05000000000000000000" pitchFamily="2" charset="2"/>
            </a:endParaRPr>
          </a:p>
        </p:txBody>
      </p:sp>
      <p:pic>
        <p:nvPicPr>
          <p:cNvPr id="1026" name="Picture 2" descr="Afbeeldingsresultaat voor test jezel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6908" y="3645024"/>
            <a:ext cx="3433564" cy="343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225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01" y="6476716"/>
            <a:ext cx="9144000" cy="381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48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0E345893EE1534FADBA7A8F7DA80D3B" ma:contentTypeVersion="13" ma:contentTypeDescription="Create a new document." ma:contentTypeScope="" ma:versionID="a51fa4c89ba03dc407c0320b74f56315">
  <xsd:schema xmlns:xsd="http://www.w3.org/2001/XMLSchema" xmlns:xs="http://www.w3.org/2001/XMLSchema" xmlns:p="http://schemas.microsoft.com/office/2006/metadata/properties" xmlns:ns3="17b2f04a-99da-42bd-8a2c-ba7cf8a94619" xmlns:ns4="03fdecb2-fae2-405a-84f3-94e5184406df" targetNamespace="http://schemas.microsoft.com/office/2006/metadata/properties" ma:root="true" ma:fieldsID="4dc73a910da96c7e83557d001362f04f" ns3:_="" ns4:_="">
    <xsd:import namespace="17b2f04a-99da-42bd-8a2c-ba7cf8a94619"/>
    <xsd:import namespace="03fdecb2-fae2-405a-84f3-94e5184406d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b2f04a-99da-42bd-8a2c-ba7cf8a9461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decb2-fae2-405a-84f3-94e5184406d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47BFDD-041B-4797-97DF-CF20C7E07B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7b2f04a-99da-42bd-8a2c-ba7cf8a94619"/>
    <ds:schemaRef ds:uri="03fdecb2-fae2-405a-84f3-94e5184406d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E764BB6-7766-484D-AC79-0425ECDD13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6DACE22-7AFA-4510-A439-959EE52D5BEB}">
  <ds:schemaRefs>
    <ds:schemaRef ds:uri="17b2f04a-99da-42bd-8a2c-ba7cf8a94619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03fdecb2-fae2-405a-84f3-94e5184406df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5406</TotalTime>
  <Words>104</Words>
  <Application>Microsoft Office PowerPoint</Application>
  <PresentationFormat>Diavoorstelling (4:3)</PresentationFormat>
  <Paragraphs>21</Paragraphs>
  <Slides>3</Slides>
  <Notes>3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Kantoorthema</vt:lpstr>
      <vt:lpstr>Hoofdstuk 2 Stoffen</vt:lpstr>
      <vt:lpstr>H2: Test jezelf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Inge</dc:creator>
  <cp:lastModifiedBy>Inge Zwaan</cp:lastModifiedBy>
  <cp:revision>318</cp:revision>
  <cp:lastPrinted>2015-01-10T16:11:12Z</cp:lastPrinted>
  <dcterms:created xsi:type="dcterms:W3CDTF">2014-09-23T08:37:22Z</dcterms:created>
  <dcterms:modified xsi:type="dcterms:W3CDTF">2021-01-11T13:29:47Z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0x010100E0E345893EE1534FADBA7A8F7DA80D3B</vt:lpwstr>
  </property>
</Properties>
</file>